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94660"/>
  </p:normalViewPr>
  <p:slideViewPr>
    <p:cSldViewPr>
      <p:cViewPr varScale="1">
        <p:scale>
          <a:sx n="69" d="100"/>
          <a:sy n="69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6EDC7B-1C6E-4610-9A9D-CC87849BF068}" type="datetimeFigureOut">
              <a:rPr lang="es-MX" smtClean="0"/>
              <a:t>28/05/2019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69F401-A5DB-4EAB-9A85-16648F46621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7985" y="3140968"/>
            <a:ext cx="8229600" cy="2074235"/>
          </a:xfrm>
        </p:spPr>
        <p:txBody>
          <a:bodyPr/>
          <a:lstStyle/>
          <a:p>
            <a:pPr marL="109728" indent="0" algn="ctr">
              <a:buNone/>
            </a:pPr>
            <a:r>
              <a:rPr lang="es-MX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NUTRICIÓN EXTRAESCOLAR (PROALIMNE)</a:t>
            </a:r>
          </a:p>
          <a:p>
            <a:pPr marL="109728" indent="0" algn="ctr">
              <a:buNone/>
            </a:pPr>
            <a:r>
              <a:rPr lang="es-MX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2019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85" y="404664"/>
            <a:ext cx="227998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78318" y="404664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OBJETIVO  PARA NUTRICIÓN  EXTRAESCOLAR 2019</a:t>
            </a:r>
            <a:endParaRPr lang="es-MX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132856"/>
            <a:ext cx="5022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Contribuir al acceso de alimentos inocuos y nutritivos de los menores de 5 años que se encuentran en condiciones de vulnerabilidad, atendiéndolos preferentemente en espacios alimentarios, proporcionando alimentos de acuerdo con su edad y brindando orientación alimentaria que incluyan prácticas de higiene a sus padres. </a:t>
            </a:r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18179"/>
            <a:ext cx="29523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2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060848"/>
            <a:ext cx="5166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Los primeros 5 años de vida resultan ser fundamentales para el desarrollo subsecuente del ser humano, en este periodo es mayor el riesgo de padecer </a:t>
            </a:r>
            <a:r>
              <a:rPr lang="es-ES_tradnl" b="1" dirty="0" smtClean="0"/>
              <a:t>desnutrición y anemia</a:t>
            </a:r>
            <a:r>
              <a:rPr lang="es-ES_tradnl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Es también en estos años (1 a 4 años de edad),  en los que se desarrollan y afianzan las preferencias alimentarias, aprendidas en su entorno, sobretodo familiar, por lo que la </a:t>
            </a:r>
            <a:r>
              <a:rPr lang="es-ES_tradnl" b="1" dirty="0" smtClean="0"/>
              <a:t>generación de buenos hábitos alimentarios</a:t>
            </a:r>
            <a:r>
              <a:rPr lang="es-ES_tradnl" dirty="0" smtClean="0"/>
              <a:t> tenderá a promover una alimentación correcta durante el resto de la vida del individuo</a:t>
            </a:r>
            <a:endParaRPr lang="es-MX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Fundamentación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del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¿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qué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los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primeros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años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s-MX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Resultado de imagen para imagen de niÃ±o comiendo s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57443"/>
            <a:ext cx="33853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4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s-MX" sz="1600" dirty="0" smtClean="0">
                <a:solidFill>
                  <a:srgbClr val="FF0000"/>
                </a:solidFill>
              </a:rPr>
              <a:t>DOTACION NUTRICION EXTRAESCOLAR PROALIMNE APARTIR DE JUNIO A DICIEMBRE 2019 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INTEGRACION DEL PAQUETE ALIMENTARIO 2019</a:t>
            </a:r>
            <a:r>
              <a:rPr lang="es-MX" sz="4400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27746"/>
              </p:ext>
            </p:extLst>
          </p:nvPr>
        </p:nvGraphicFramePr>
        <p:xfrm>
          <a:off x="179511" y="1844824"/>
          <a:ext cx="881875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3920"/>
                <a:gridCol w="330483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PRODUCTO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PRESENTACION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PAQUETE DE FRIJOL 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 KG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PAQUETE DE ARROZ BLANCO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500 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PAQUETE DE LENTEJA CHICA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250 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1 PAQUETE DE AVENA EN HOJUELAS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 KG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PAQUETE DE</a:t>
                      </a:r>
                      <a:r>
                        <a:rPr lang="es-MX" baseline="0" dirty="0" smtClean="0"/>
                        <a:t> PASTA CON FIBRA PARA SOPA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 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 PAQUETE DE PECHUGA DE POLLO DESHEBRADO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125 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1 LATA DE ATUN ALETA AMARILLA EN 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140</a:t>
                      </a:r>
                      <a:r>
                        <a:rPr lang="es-MX" baseline="0" dirty="0" smtClean="0"/>
                        <a:t> 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8 LITROS DE LECHE SEMIDESCREMADA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 LITRO</a:t>
                      </a:r>
                      <a:r>
                        <a:rPr lang="es-MX" baseline="0" dirty="0" smtClean="0"/>
                        <a:t> DE TETRAPACK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0444" y="2810985"/>
            <a:ext cx="5904656" cy="2955784"/>
          </a:xfrm>
        </p:spPr>
        <p:txBody>
          <a:bodyPr>
            <a:norm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s-MX" sz="1800" dirty="0"/>
              <a:t>Que vivan en zonas indígenas, rurales o urbano-marginadas del Estado de Jalisco.  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es-MX" sz="1800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s-MX" sz="1800" dirty="0"/>
              <a:t>Niños y niñas con un año cumplido al mes de enero de 2019 y menores de 4 años 11 meses que presenten mala nutrición o vulnerabilidad, derivado de la  situación socioeconómica  familiar o por problemas  de salud.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CRITERIOS</a:t>
            </a:r>
            <a:r>
              <a:rPr lang="es-MX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ELEGIBILIDAD 2019</a:t>
            </a:r>
            <a:endParaRPr lang="es-MX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G:\Fotos Hogares Visitas\IMG_05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80928"/>
            <a:ext cx="2592288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9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8316416" cy="4525963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s-MX" sz="1800" dirty="0"/>
              <a:t>Que no estén o vayan a ingresar al preescolar.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1800" dirty="0"/>
              <a:t>Que no estén en el padrón de un año anterior.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1800" dirty="0"/>
              <a:t>Preferentemente que no reciban apoyo alimentario de otro programa, ( Debidamente justificado).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1800" dirty="0"/>
              <a:t>Preferentemente, que no tengan hermanos inscritos en el programa, si los tiene debe de levantar una </a:t>
            </a:r>
            <a:r>
              <a:rPr lang="es-MX" sz="1800" b="1" dirty="0"/>
              <a:t>EFIIA </a:t>
            </a:r>
            <a:r>
              <a:rPr lang="es-MX" sz="1800" dirty="0"/>
              <a:t>a la familia, la cual suple a la ENHINA, misma que debe de calificar con inseguridad alimentaria y así integrarlos en el </a:t>
            </a:r>
            <a:r>
              <a:rPr lang="es-MX" sz="1800" b="1" dirty="0"/>
              <a:t>padrón</a:t>
            </a:r>
            <a:r>
              <a:rPr lang="es-MX" sz="1800" dirty="0"/>
              <a:t>  </a:t>
            </a:r>
            <a:r>
              <a:rPr lang="es-MX" sz="1800" b="1" dirty="0"/>
              <a:t>2019.</a:t>
            </a:r>
            <a:r>
              <a:rPr lang="es-MX" sz="1800" dirty="0"/>
              <a:t> 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1800" dirty="0"/>
              <a:t>Ganar menos de dos veces el salario mínimo diario para 2019 ($6,160.80) 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CRITERIOS DE ELEGIBILIDAD 2019</a:t>
            </a:r>
            <a:b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MX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MX" sz="1800" dirty="0"/>
              <a:t>CURP del beneficiario  y/o copia de acta de nacimiento con la CURP incluida.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b="1" dirty="0"/>
              <a:t>3 Certificados, o  constancias de peso y talla (enero, mayo y octubre), debe referir el estado de salud actual(normal, desnutridos, con sobrepeso, obesidad).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dirty="0"/>
              <a:t>Estudio socio familiar simplificado.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/>
              <a:t>Carta de comprobación de ingresos madre, padre o tutor del beneficiario.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dirty="0"/>
              <a:t>Comprobante de domicilio con vigencia máxima de 3 meses de emisión.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dirty="0"/>
              <a:t>Copia de identificación oficial del padre, madre  o tutor.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MX" sz="1800" dirty="0"/>
              <a:t>Constancia de autorización de entrega de la dotación.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800" dirty="0"/>
              <a:t>ENHINA  en  </a:t>
            </a:r>
            <a:r>
              <a:rPr lang="en-US" sz="1800" dirty="0" err="1"/>
              <a:t>caso</a:t>
            </a:r>
            <a:r>
              <a:rPr lang="en-US" sz="1800" dirty="0"/>
              <a:t> de </a:t>
            </a:r>
            <a:r>
              <a:rPr lang="en-US" sz="1800" dirty="0" err="1"/>
              <a:t>requerirse</a:t>
            </a:r>
            <a:r>
              <a:rPr lang="en-US" sz="1800" dirty="0"/>
              <a:t>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EXPEDIENTE </a:t>
            </a:r>
            <a:r>
              <a:rPr lang="es-MX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INDIVIDUAL DE LOS BENEFICIARIOS 2019 </a:t>
            </a:r>
            <a:endParaRPr lang="es-MX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208912" cy="2160240"/>
          </a:xfrm>
        </p:spPr>
        <p:txBody>
          <a:bodyPr>
            <a:normAutofit fontScale="925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s-MX" sz="1800" dirty="0"/>
              <a:t>Alterar la cuota de recuperación  de $7.00 (Siete pesos 00/100 M.N).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1800" dirty="0"/>
              <a:t>Que se compruebe que el SMDIF solicite a los padres o tutores que firmen en listados, sin haber recibido las dotaciones, frutas, verduras o árboles frutales.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1800" dirty="0"/>
              <a:t>Todas aquellas faltas que sean detectadas en las supervisiones que realice el SEDIF, la Auditoria del Estado y la Federación o Contraloría del Estado.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SUSPENSIÓN DEL APOYO POR INCUMPLIMIENTO DE LAS REGLAS DE OPERACIÓN </a:t>
            </a:r>
            <a:endParaRPr lang="es-MX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532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Presentación de PowerPoint</vt:lpstr>
      <vt:lpstr>Presentación de PowerPoint</vt:lpstr>
      <vt:lpstr>Presentación de PowerPoint</vt:lpstr>
      <vt:lpstr>INTEGRACION DEL PAQUETE ALIMENTARIO 2019 </vt:lpstr>
      <vt:lpstr> CRITERIOS DE ELEGIBILIDAD 2019</vt:lpstr>
      <vt:lpstr>CRITERIOS DE ELEGIBILIDAD 2019 </vt:lpstr>
      <vt:lpstr>EXPEDIENTE INDIVIDUAL DE LOS BENEFICIARIOS 2019 </vt:lpstr>
      <vt:lpstr>SUSPENSIÓN DEL APOYO POR INCUMPLIMIENTO DE LAS REGLAS DE OPERACIÓN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Alimentaria</dc:creator>
  <cp:lastModifiedBy>Alimentaria</cp:lastModifiedBy>
  <cp:revision>6</cp:revision>
  <dcterms:created xsi:type="dcterms:W3CDTF">2019-05-28T19:34:09Z</dcterms:created>
  <dcterms:modified xsi:type="dcterms:W3CDTF">2019-05-28T20:34:53Z</dcterms:modified>
</cp:coreProperties>
</file>